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Bahnschrift Light" panose="020B0502040204020203" pitchFamily="34" charset="0"/>
      <p:regular r:id="rId10"/>
    </p:embeddedFont>
    <p:embeddedFont>
      <p:font typeface="Poppins Light" panose="00000400000000000000" pitchFamily="2" charset="0"/>
      <p:regular r:id="rId11"/>
    </p:embeddedFont>
    <p:embeddedFont>
      <p:font typeface="Roboto Light" panose="02000000000000000000" pitchFamily="2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370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4932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29941"/>
            <a:ext cx="755642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6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    </a:t>
            </a:r>
            <a:r>
              <a:rPr lang="en-US" sz="2650" b="1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AlphaReps -AI Driven FitnessMonitoring System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6280190" y="262068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Automate workout tracking and deliver real-time AI-powered motion analysis feedback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60164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Team:</a:t>
            </a: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</a:t>
            </a:r>
            <a:r>
              <a:rPr lang="en-US" sz="1750" dirty="0" err="1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AlphaReps</a:t>
            </a: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   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21969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Team members:</a:t>
            </a: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Prawin M (212223060208),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                             </a:t>
            </a:r>
            <a:r>
              <a:rPr lang="en-US" sz="1750" dirty="0" err="1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BavanKalyan</a:t>
            </a: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P V (212223060030)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                             Dinesh H  (212223060056)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45580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Mission:</a:t>
            </a: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Automate workout tracking and deliver real-time AI-powered motion analysis feedback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643675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`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EC4EC9-B956-2E19-8F65-9D1D86179F95}"/>
              </a:ext>
            </a:extLst>
          </p:cNvPr>
          <p:cNvSpPr/>
          <p:nvPr/>
        </p:nvSpPr>
        <p:spPr>
          <a:xfrm>
            <a:off x="12468225" y="7466528"/>
            <a:ext cx="2095500" cy="6953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2926" y="783908"/>
            <a:ext cx="7182445" cy="693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The Problem We're Solving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62926" y="1809988"/>
            <a:ext cx="3684508" cy="2759631"/>
          </a:xfrm>
          <a:prstGeom prst="roundRect">
            <a:avLst>
              <a:gd name="adj" fmla="val 3377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5219" y="2062282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Manual Errors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515219" y="2542103"/>
            <a:ext cx="3179921" cy="1420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Rep counting by eye is inconsistent, leading to inaccurate workout records and poor progress tracking.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9247" y="1809988"/>
            <a:ext cx="3684627" cy="2759631"/>
          </a:xfrm>
          <a:prstGeom prst="roundRect">
            <a:avLst>
              <a:gd name="adj" fmla="val 3377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1541" y="2062282"/>
            <a:ext cx="317099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Wearable Dependency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421541" y="2542103"/>
            <a:ext cx="3180040" cy="17752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Most fitness apps require expensive sensors or smartwatches, limiting accessibility for everyday users and home workouts.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62926" y="4791432"/>
            <a:ext cx="7590949" cy="1694498"/>
          </a:xfrm>
          <a:prstGeom prst="roundRect">
            <a:avLst>
              <a:gd name="adj" fmla="val 5500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5219" y="5043726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Limited Feedback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515219" y="5523548"/>
            <a:ext cx="7086362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Lack of detailed motion analysis prevents trainers from identifying form issues that reduce effectiveness and increase injury risk.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6262926" y="6735485"/>
            <a:ext cx="7590949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Solution:</a:t>
            </a: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Real-time, camera-based exercise recognition that's affordable, accurate, and universally accessible.</a:t>
            </a:r>
            <a:endParaRPr lang="en-US" sz="17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6052BB-8D14-BE67-E6FC-711880F848EB}"/>
              </a:ext>
            </a:extLst>
          </p:cNvPr>
          <p:cNvSpPr/>
          <p:nvPr/>
        </p:nvSpPr>
        <p:spPr>
          <a:xfrm>
            <a:off x="12468225" y="7457003"/>
            <a:ext cx="2095500" cy="6953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669690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Our Innovation: AlphaReps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26644"/>
            <a:ext cx="39897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AI That Understands Movement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574280" y="225492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Detects and classifies exercises from live video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2656999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Automatically counts repetitions with deep learning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4280" y="305907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Generates personalized workout insights instantly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4280" y="3595092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What Sets Us Apart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574280" y="4123372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No sensors or wearables needed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574280" y="45254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Sub-1 second real-time feedback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574280" y="4927521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Works on any device with a camera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574280" y="5329595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Scales from gyms to home users</a:t>
            </a:r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EF485B-212C-CD77-9407-620663113848}"/>
              </a:ext>
            </a:extLst>
          </p:cNvPr>
          <p:cNvSpPr/>
          <p:nvPr/>
        </p:nvSpPr>
        <p:spPr>
          <a:xfrm>
            <a:off x="12468225" y="7457003"/>
            <a:ext cx="2095500" cy="6953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4726" y="522208"/>
            <a:ext cx="5266373" cy="593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Technical Architecture</a:t>
            </a:r>
            <a:endParaRPr lang="en-US" sz="3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26" y="1495544"/>
            <a:ext cx="949643" cy="11395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04273" y="1685449"/>
            <a:ext cx="2374106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Video Capture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1804273" y="2096095"/>
            <a:ext cx="12161401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Live camera feed from user device</a:t>
            </a:r>
            <a:endParaRPr lang="en-US" sz="14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726" y="2635091"/>
            <a:ext cx="949643" cy="11395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04273" y="2824996"/>
            <a:ext cx="2374106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Frame Processing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804273" y="3235643"/>
            <a:ext cx="12161401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Extract and preprocess video frames for analysis</a:t>
            </a:r>
            <a:endParaRPr lang="en-US" sz="14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726" y="3774638"/>
            <a:ext cx="949643" cy="11395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04273" y="3964543"/>
            <a:ext cx="2374106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Pose Estimation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1804273" y="4375190"/>
            <a:ext cx="12161401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MediaPipe extracts body landmarks and keypoints</a:t>
            </a:r>
            <a:endParaRPr lang="en-US" sz="14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726" y="4914186"/>
            <a:ext cx="949643" cy="11395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804273" y="5104090"/>
            <a:ext cx="2374106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ML Classification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1804273" y="5514737"/>
            <a:ext cx="12161401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Ensemble models identify exercise and count reps</a:t>
            </a:r>
            <a:endParaRPr lang="en-US" sz="14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726" y="6053733"/>
            <a:ext cx="949643" cy="11395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804273" y="6243638"/>
            <a:ext cx="2409468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Real-Time Feedback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1804273" y="6654284"/>
            <a:ext cx="12161401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Results displayed instantly to user</a:t>
            </a:r>
            <a:endParaRPr lang="en-US" sz="1450" dirty="0"/>
          </a:p>
        </p:txBody>
      </p:sp>
      <p:sp>
        <p:nvSpPr>
          <p:cNvPr id="18" name="Text 11"/>
          <p:cNvSpPr/>
          <p:nvPr/>
        </p:nvSpPr>
        <p:spPr>
          <a:xfrm>
            <a:off x="664726" y="7406878"/>
            <a:ext cx="13300948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ML Models Used:</a:t>
            </a: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Random Forest for stable predictions • Gradient Boosting for error minimization • SVM for precise class separation</a:t>
            </a:r>
            <a:endParaRPr lang="en-US" sz="14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D3BF0E-D222-7AA2-47D9-021E87793409}"/>
              </a:ext>
            </a:extLst>
          </p:cNvPr>
          <p:cNvSpPr/>
          <p:nvPr/>
        </p:nvSpPr>
        <p:spPr>
          <a:xfrm>
            <a:off x="12468225" y="7457003"/>
            <a:ext cx="2095500" cy="6953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3" name="Picture 22" descr="A diagram of a fitness system&#10;&#10;AI-generated content may be incorrect.">
            <a:extLst>
              <a:ext uri="{FF2B5EF4-FFF2-40B4-BE49-F238E27FC236}">
                <a16:creationId xmlns:a16="http://schemas.microsoft.com/office/drawing/2014/main" id="{4E9F2AA8-F0AA-CFFE-0157-C1A77B54577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4620" t="22346" r="3334"/>
          <a:stretch>
            <a:fillRect/>
          </a:stretch>
        </p:blipFill>
        <p:spPr>
          <a:xfrm>
            <a:off x="7213638" y="522208"/>
            <a:ext cx="6752036" cy="6390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77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Technical Stack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916668"/>
            <a:ext cx="3664744" cy="3011686"/>
          </a:xfrm>
          <a:prstGeom prst="roundRect">
            <a:avLst>
              <a:gd name="adj" fmla="val 316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1511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Frontend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2641521"/>
            <a:ext cx="31958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React 18 &amp; Vite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14624" y="3083719"/>
            <a:ext cx="31958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TailwindCSS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514624" y="3525917"/>
            <a:ext cx="31958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Open CV Webcam integration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71748" y="1916668"/>
            <a:ext cx="3664863" cy="3011686"/>
          </a:xfrm>
          <a:prstGeom prst="roundRect">
            <a:avLst>
              <a:gd name="adj" fmla="val 316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406182" y="21511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Backend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406182" y="2641521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Python 3.12 + FastAPI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406182" y="3083719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MediaPipe pose estimation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406182" y="3525917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XGBoost &amp; GradientBoosting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406182" y="4331018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OpenCV video processing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280190" y="5155168"/>
            <a:ext cx="7556421" cy="2206585"/>
          </a:xfrm>
          <a:prstGeom prst="roundRect">
            <a:avLst>
              <a:gd name="adj" fmla="val 431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6514624" y="53896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ML Pipeline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6514624" y="588002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NumPy &amp; Pandas processing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6514624" y="6322219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Multiple classifier models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6514624" y="676441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Real-time inference engine</a:t>
            </a:r>
            <a:endParaRPr lang="en-US" sz="17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3BD201-073B-9CCA-E7F4-FC41B0B9E16C}"/>
              </a:ext>
            </a:extLst>
          </p:cNvPr>
          <p:cNvSpPr/>
          <p:nvPr/>
        </p:nvSpPr>
        <p:spPr>
          <a:xfrm>
            <a:off x="12468225" y="7457003"/>
            <a:ext cx="2095500" cy="6953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115" y="575191"/>
            <a:ext cx="5898118" cy="653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Impact &amp; Performance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32115" y="1647230"/>
            <a:ext cx="2385536" cy="690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90%+</a:t>
            </a:r>
            <a:endParaRPr lang="en-US" sz="5400" dirty="0"/>
          </a:p>
        </p:txBody>
      </p:sp>
      <p:sp>
        <p:nvSpPr>
          <p:cNvPr id="5" name="Text 2"/>
          <p:cNvSpPr/>
          <p:nvPr/>
        </p:nvSpPr>
        <p:spPr>
          <a:xfrm>
            <a:off x="732115" y="2598896"/>
            <a:ext cx="2385536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Accuracy Rate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32115" y="3051215"/>
            <a:ext cx="2385536" cy="1338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Tested on diverse exercise datasets with consistent high performance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379113" y="1647230"/>
            <a:ext cx="2385655" cy="690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&lt;2s</a:t>
            </a:r>
            <a:endParaRPr lang="en-US" sz="5400" dirty="0"/>
          </a:p>
        </p:txBody>
      </p:sp>
      <p:sp>
        <p:nvSpPr>
          <p:cNvPr id="8" name="Text 5"/>
          <p:cNvSpPr/>
          <p:nvPr/>
        </p:nvSpPr>
        <p:spPr>
          <a:xfrm>
            <a:off x="3379113" y="2598896"/>
            <a:ext cx="2385655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Inference Speed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3379113" y="3051215"/>
            <a:ext cx="2385655" cy="1004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Real-time feedback with sub-second latency for seamless user experience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026229" y="1647230"/>
            <a:ext cx="2385655" cy="690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∞</a:t>
            </a:r>
            <a:endParaRPr lang="en-US" sz="5400" dirty="0"/>
          </a:p>
        </p:txBody>
      </p:sp>
      <p:sp>
        <p:nvSpPr>
          <p:cNvPr id="11" name="Text 8"/>
          <p:cNvSpPr/>
          <p:nvPr/>
        </p:nvSpPr>
        <p:spPr>
          <a:xfrm>
            <a:off x="6026229" y="2598896"/>
            <a:ext cx="2385655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Accessibility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026229" y="3051215"/>
            <a:ext cx="2385655" cy="1004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Works on any device with a camera—smartphone, laptop, or gym setup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3379113" y="4912876"/>
            <a:ext cx="2385655" cy="690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📈</a:t>
            </a:r>
            <a:endParaRPr lang="en-US" sz="5400" dirty="0"/>
          </a:p>
        </p:txBody>
      </p:sp>
      <p:sp>
        <p:nvSpPr>
          <p:cNvPr id="14" name="Text 11"/>
          <p:cNvSpPr/>
          <p:nvPr/>
        </p:nvSpPr>
        <p:spPr>
          <a:xfrm>
            <a:off x="3379113" y="5864543"/>
            <a:ext cx="2385655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Training Quality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3379113" y="6316861"/>
            <a:ext cx="2385655" cy="1338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Automated form analysis and rep tracking improve workout effectiveness and user motivation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">
            <a:extLst>
              <a:ext uri="{FF2B5EF4-FFF2-40B4-BE49-F238E27FC236}">
                <a16:creationId xmlns:a16="http://schemas.microsoft.com/office/drawing/2014/main" id="{EF4526C8-7489-41E3-3F96-C2646556472B}"/>
              </a:ext>
            </a:extLst>
          </p:cNvPr>
          <p:cNvSpPr/>
          <p:nvPr/>
        </p:nvSpPr>
        <p:spPr>
          <a:xfrm>
            <a:off x="2416113" y="1857674"/>
            <a:ext cx="8881152" cy="4700442"/>
          </a:xfrm>
          <a:prstGeom prst="roundRect">
            <a:avLst>
              <a:gd name="adj" fmla="val 316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DDDC2947-4D6B-F2E1-6C98-BA1CF89BA466}"/>
              </a:ext>
            </a:extLst>
          </p:cNvPr>
          <p:cNvSpPr/>
          <p:nvPr/>
        </p:nvSpPr>
        <p:spPr>
          <a:xfrm>
            <a:off x="2611513" y="467906"/>
            <a:ext cx="5266373" cy="593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4000" dirty="0">
                <a:solidFill>
                  <a:schemeClr val="bg1"/>
                </a:solidFill>
              </a:rPr>
              <a:t>Future Applications and Implementations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CF6AC9-525B-B7BA-FC95-3205AA659BB9}"/>
              </a:ext>
            </a:extLst>
          </p:cNvPr>
          <p:cNvSpPr/>
          <p:nvPr/>
        </p:nvSpPr>
        <p:spPr>
          <a:xfrm>
            <a:off x="12468225" y="7457003"/>
            <a:ext cx="2095500" cy="69532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1127F0E8-F825-5599-CA15-DD2077A93D2B}"/>
              </a:ext>
            </a:extLst>
          </p:cNvPr>
          <p:cNvSpPr/>
          <p:nvPr/>
        </p:nvSpPr>
        <p:spPr>
          <a:xfrm>
            <a:off x="2700004" y="2177062"/>
            <a:ext cx="2374106" cy="296704"/>
          </a:xfrm>
          <a:prstGeom prst="rect">
            <a:avLst/>
          </a:prstGeom>
          <a:noFill/>
          <a:ln/>
        </p:spPr>
        <p:txBody>
          <a:bodyPr wrap="none" lIns="0" tIns="0" rIns="0" bIns="0" numCol="1" rtlCol="0" anchor="t"/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  <a:t>Integration with CCTV/home gym cameras for automatic exercise tracking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  <a:t>AI voice-based form correction while working out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  <a:t>Personalized diet chart generation based on performance data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  <a:t>Leaderboard system for competition among friends, gyms, or app users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  <a:t>Centralized fitness database for each individual with long-term progress logs.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  <a:t>Automated set detection, performance scoring, and workout recommendations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  <a:t>Cloud-based dashboards for trainers, gyms, and users</a:t>
            </a:r>
          </a:p>
          <a:p>
            <a:pPr marL="457200" indent="-457200" algn="l">
              <a:lnSpc>
                <a:spcPct val="200000"/>
              </a:lnSpc>
              <a:buFont typeface="+mj-lt"/>
              <a:buAutoNum type="arabicPeriod"/>
            </a:pPr>
            <a:endParaRPr lang="en-US" sz="1850" dirty="0">
              <a:latin typeface="Bahnschrift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720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428</Words>
  <Application>Microsoft Office PowerPoint</Application>
  <PresentationFormat>Custom</PresentationFormat>
  <Paragraphs>79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Roboto Light</vt:lpstr>
      <vt:lpstr>Arial</vt:lpstr>
      <vt:lpstr>Bahnschrift Light</vt:lpstr>
      <vt:lpstr>Poppins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ASUS</dc:creator>
  <cp:lastModifiedBy>Prawin MP</cp:lastModifiedBy>
  <cp:revision>2</cp:revision>
  <dcterms:created xsi:type="dcterms:W3CDTF">2025-11-17T05:00:30Z</dcterms:created>
  <dcterms:modified xsi:type="dcterms:W3CDTF">2025-11-17T05:30:32Z</dcterms:modified>
</cp:coreProperties>
</file>